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57" r:id="rId2"/>
    <p:sldId id="256" r:id="rId3"/>
    <p:sldId id="258" r:id="rId4"/>
    <p:sldId id="259" r:id="rId5"/>
    <p:sldId id="264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633" autoAdjust="0"/>
  </p:normalViewPr>
  <p:slideViewPr>
    <p:cSldViewPr>
      <p:cViewPr varScale="1">
        <p:scale>
          <a:sx n="73" d="100"/>
          <a:sy n="73" d="100"/>
        </p:scale>
        <p:origin x="-12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5EA68-3FF3-4976-B561-1D8D52CC8C4E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1A1768-F701-48A8-A1F0-EC9EFCFFC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451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A1768-F701-48A8-A1F0-EC9EFCFFC48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A1768-F701-48A8-A1F0-EC9EFCFFC48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3853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29545-1DD5-4343-8B03-000B0B82FACA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D88E-7EE7-430B-9E50-FEC6FBFCC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29545-1DD5-4343-8B03-000B0B82FACA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D88E-7EE7-430B-9E50-FEC6FBFCC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29545-1DD5-4343-8B03-000B0B82FACA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D88E-7EE7-430B-9E50-FEC6FBFCC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29545-1DD5-4343-8B03-000B0B82FACA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D88E-7EE7-430B-9E50-FEC6FBFCC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29545-1DD5-4343-8B03-000B0B82FACA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D88E-7EE7-430B-9E50-FEC6FBFCC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29545-1DD5-4343-8B03-000B0B82FACA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D88E-7EE7-430B-9E50-FEC6FBFCC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29545-1DD5-4343-8B03-000B0B82FACA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D88E-7EE7-430B-9E50-FEC6FBFCC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29545-1DD5-4343-8B03-000B0B82FACA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D88E-7EE7-430B-9E50-FEC6FBFCC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29545-1DD5-4343-8B03-000B0B82FACA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D88E-7EE7-430B-9E50-FEC6FBFCC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29545-1DD5-4343-8B03-000B0B82FACA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D88E-7EE7-430B-9E50-FEC6FBFCC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29545-1DD5-4343-8B03-000B0B82FACA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D88E-7EE7-430B-9E50-FEC6FBFCCEC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29545-1DD5-4343-8B03-000B0B82FACA}" type="datetimeFigureOut">
              <a:rPr lang="ru-RU" smtClean="0"/>
              <a:pPr/>
              <a:t>10.09.2016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7D88E-7EE7-430B-9E50-FEC6FBFCCE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9992" y="3043963"/>
            <a:ext cx="4464496" cy="2508880"/>
          </a:xfr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Шарапова </a:t>
            </a:r>
            <a:r>
              <a:rPr lang="ru-RU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Рамиля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Ученица 8 «Б» класса. Кандидат в спикеры ШСУ  МБОУ «СОШ №60».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72816"/>
            <a:ext cx="3309803" cy="126062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омпьютер\Desktop\HMwiqXYlHbA.jpg"/>
          <p:cNvPicPr>
            <a:picLocks noChangeAspect="1" noChangeArrowheads="1"/>
          </p:cNvPicPr>
          <p:nvPr/>
        </p:nvPicPr>
        <p:blipFill>
          <a:blip r:embed="rId3" cstate="print"/>
          <a:srcRect l="12903" r="11290" b="7142"/>
          <a:stretch>
            <a:fillRect/>
          </a:stretch>
        </p:blipFill>
        <p:spPr bwMode="auto">
          <a:xfrm>
            <a:off x="179511" y="692696"/>
            <a:ext cx="4283511" cy="51070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587391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24744" cy="1143000"/>
          </a:xfrm>
        </p:spPr>
        <p:txBody>
          <a:bodyPr/>
          <a:lstStyle/>
          <a:p>
            <a:pPr algn="ctr"/>
            <a:r>
              <a:rPr lang="ru-RU" dirty="0" smtClean="0"/>
              <a:t>МОЯ БИОГРАФИЯ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8436" y="0"/>
            <a:ext cx="9172435" cy="6858000"/>
          </a:xfrm>
        </p:spPr>
      </p:pic>
      <p:sp>
        <p:nvSpPr>
          <p:cNvPr id="5" name="TextBox 4"/>
          <p:cNvSpPr txBox="1"/>
          <p:nvPr/>
        </p:nvSpPr>
        <p:spPr>
          <a:xfrm>
            <a:off x="755576" y="1628800"/>
            <a:ext cx="7272808" cy="4524315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зовут Шарапова </a:t>
            </a:r>
            <a:r>
              <a:rPr lang="ru-RU" sz="24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Рамиля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Мне 14 лет. Я считаю себя ответственной и целеустремленной и всегда иду к поставленной цели, легко нахожу общий язык с окружающими меня людьми. Мое хобби-это театральное искусство. С этого года я начала заниматься в театральной студии «Подмастерья» при русском драматическом театре «Мастеровые». Также 5 лет я занималась в хореографической студии «Адажио», умею играть на гитаре. Люблю читать книги, заниматься спортом, фотографировать и рисовать.</a:t>
            </a:r>
          </a:p>
          <a:p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476672"/>
            <a:ext cx="6696744" cy="707886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биография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9624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XP3Z2jVyY1U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1409355">
            <a:off x="653429" y="538747"/>
            <a:ext cx="4097072" cy="30728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60759">
            <a:off x="4316091" y="2078334"/>
            <a:ext cx="4373023" cy="29142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713992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24744" cy="1143000"/>
          </a:xfrm>
        </p:spPr>
        <p:txBody>
          <a:bodyPr/>
          <a:lstStyle/>
          <a:p>
            <a:pPr algn="ctr"/>
            <a:r>
              <a:rPr lang="ru-RU" dirty="0" smtClean="0"/>
              <a:t> МОЯ ЖИЗНЬ В ШКОЛЕ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43608" y="1988840"/>
            <a:ext cx="6696744" cy="4247317"/>
          </a:xfrm>
          <a:prstGeom prst="rect">
            <a:avLst/>
          </a:prstGeom>
          <a:solidFill>
            <a:schemeClr val="tx1"/>
          </a:solidFill>
          <a:ln w="28575" cmpd="sng"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учусь в 8 «Б» классе. Учусь на «4» и «5». Мои любимые предметы в школе-  это обществознание и литература.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5 класса  я являюсь командиром своего класса. Активно  участвую в жизни класса, принимаю  участие в школьных олимпиадах, постановках,  в различных городских и республиканских конкурсах.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95636" y="692696"/>
            <a:ext cx="6192688" cy="646331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школьная жизнь</a:t>
            </a: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8118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IMG_004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810400" y="620688"/>
            <a:ext cx="4116608" cy="3096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C:\Users\Компьютер\Desktop\IMG_97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4151355" y="-26074894"/>
            <a:ext cx="5334633" cy="1857388"/>
          </a:xfrm>
          <a:prstGeom prst="rect">
            <a:avLst/>
          </a:prstGeom>
          <a:noFill/>
        </p:spPr>
      </p:pic>
      <p:pic>
        <p:nvPicPr>
          <p:cNvPr id="1027" name="Picture 3" descr="C:\Users\Компьютер\Desktop\w1sVThZzub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7" y="3429000"/>
            <a:ext cx="4653265" cy="31047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052736"/>
            <a:ext cx="3995665" cy="2664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024744" cy="1143000"/>
          </a:xfrm>
        </p:spPr>
        <p:txBody>
          <a:bodyPr/>
          <a:lstStyle/>
          <a:p>
            <a:pPr algn="ctr"/>
            <a:r>
              <a:rPr lang="ru-RU" dirty="0" smtClean="0"/>
              <a:t>Моя программа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373"/>
            <a:ext cx="9144000" cy="6855627"/>
          </a:xfrm>
        </p:spPr>
      </p:pic>
      <p:sp>
        <p:nvSpPr>
          <p:cNvPr id="5" name="TextBox 4"/>
          <p:cNvSpPr txBox="1"/>
          <p:nvPr/>
        </p:nvSpPr>
        <p:spPr>
          <a:xfrm>
            <a:off x="467544" y="1268760"/>
            <a:ext cx="7848871" cy="5016758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классные часы, посвященные памятным датам;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благотворительные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акции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(ярмарки, концерты);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Устраивать спортивные конкурсы между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параллелями </a:t>
            </a:r>
          </a:p>
          <a:p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«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Движение- это жизнь»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эко-отряд, по возможности, чтобы каждый класс поучаствовал в озеленении нашего города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месяц выпускать стенгазету о событиях школьной жизни;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Дни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самоуправления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Фотоконкурсы и конкурсы рисунков(</a:t>
            </a:r>
            <a:r>
              <a:rPr lang="ru-RU" sz="20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Праздники,Сезоны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года и т.д.)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художественного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среди учащихся нашей школы;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Фестивали музыки и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пения;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Футбольные матчи для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школьную традицию: организовывать музыкально-литературные постановки для учащихся, родителей и учителей, посвященные праздничным  и памятным датам нашей школы и страны.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476672"/>
            <a:ext cx="6552728" cy="584775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программа «Прояви себя»</a:t>
            </a:r>
            <a:endParaRPr lang="ru-RU" sz="32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6377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024" y="5100"/>
            <a:ext cx="9160023" cy="6852899"/>
          </a:xfrm>
        </p:spPr>
      </p:pic>
      <p:sp>
        <p:nvSpPr>
          <p:cNvPr id="5" name="TextBox 4"/>
          <p:cNvSpPr txBox="1"/>
          <p:nvPr/>
        </p:nvSpPr>
        <p:spPr>
          <a:xfrm>
            <a:off x="899592" y="1484784"/>
            <a:ext cx="6984776" cy="3323987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32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люблю свою школу и хочу сделать ее лучше!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активными, принимайте участие во всех школьных мероприятиях!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Голосуйте за меня!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232</TotalTime>
  <Words>251</Words>
  <Application>Microsoft Office PowerPoint</Application>
  <PresentationFormat>Экран (4:3)</PresentationFormat>
  <Paragraphs>27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Summer</vt:lpstr>
      <vt:lpstr>Шарапова Рамиля Ученица 8 «Б» класса. Кандидат в спикеры ШСУ  МБОУ «СОШ №60».</vt:lpstr>
      <vt:lpstr>МОЯ БИОГРАФИЯ</vt:lpstr>
      <vt:lpstr>Слайд 3</vt:lpstr>
      <vt:lpstr> МОЯ ЖИЗНЬ В ШКОЛЕ</vt:lpstr>
      <vt:lpstr>Слайд 5</vt:lpstr>
      <vt:lpstr>Моя программа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Света</cp:lastModifiedBy>
  <cp:revision>24</cp:revision>
  <dcterms:created xsi:type="dcterms:W3CDTF">2015-09-04T18:58:22Z</dcterms:created>
  <dcterms:modified xsi:type="dcterms:W3CDTF">2016-09-10T07:23:45Z</dcterms:modified>
</cp:coreProperties>
</file>